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4" r:id="rId17"/>
    <p:sldId id="275" r:id="rId18"/>
    <p:sldId id="276" r:id="rId19"/>
    <p:sldId id="277" r:id="rId20"/>
    <p:sldId id="287" r:id="rId21"/>
    <p:sldId id="288" r:id="rId22"/>
    <p:sldId id="278" r:id="rId23"/>
    <p:sldId id="279" r:id="rId24"/>
    <p:sldId id="282" r:id="rId25"/>
    <p:sldId id="283" r:id="rId26"/>
    <p:sldId id="284" r:id="rId27"/>
    <p:sldId id="285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31" autoAdjust="0"/>
    <p:restoredTop sz="94700" autoAdjust="0"/>
  </p:normalViewPr>
  <p:slideViewPr>
    <p:cSldViewPr>
      <p:cViewPr varScale="1">
        <p:scale>
          <a:sx n="87" d="100"/>
          <a:sy n="87" d="100"/>
        </p:scale>
        <p:origin x="201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68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409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0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568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2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13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141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5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352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671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279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D1DA0-4FF2-49EB-8223-C25C9B41F6C5}" type="datetimeFigureOut">
              <a:rPr lang="ru-RU" smtClean="0"/>
              <a:t>16.02.2016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17F91-4294-45AF-AE13-66182BD4FB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846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g"/><Relationship Id="rId7" Type="http://schemas.openxmlformats.org/officeDocument/2006/relationships/image" Target="../media/image43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260647"/>
            <a:ext cx="6768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Творческо-производственное объединение </a:t>
            </a:r>
            <a:r>
              <a:rPr lang="ru-RU" sz="32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«</a:t>
            </a:r>
            <a:r>
              <a:rPr lang="ru-RU" sz="32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АРТ</a:t>
            </a:r>
            <a:r>
              <a:rPr lang="ru-RU" sz="3200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»</a:t>
            </a:r>
            <a:endParaRPr lang="ru-RU" sz="3200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48880"/>
            <a:ext cx="3024336" cy="226825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204864"/>
            <a:ext cx="3168352" cy="23762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132856"/>
            <a:ext cx="2141422" cy="2448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1520" y="5589240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Московская область, город Сергиев Посад</a:t>
            </a:r>
          </a:p>
          <a:p>
            <a:pPr algn="ctr"/>
            <a:r>
              <a:rPr lang="ru-RU" b="1" dirty="0" smtClean="0">
                <a:solidFill>
                  <a:schemeClr val="bg1"/>
                </a:solidFill>
                <a:latin typeface="Book Antiqua" panose="02040602050305030304" pitchFamily="18" charset="0"/>
              </a:rPr>
              <a:t>2016</a:t>
            </a:r>
            <a:endParaRPr lang="ru-RU" b="1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" y="611703"/>
            <a:ext cx="7668344" cy="50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4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462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Балясины, ступени, колонны, парапеты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04664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	</a:t>
            </a:r>
            <a:r>
              <a:rPr lang="ru-RU" dirty="0" smtClean="0">
                <a:latin typeface="Book Antiqua" panose="02040602050305030304" pitchFamily="18" charset="0"/>
              </a:rPr>
              <a:t>Искусственный камень гораздо практичнее натурального. В частности, он незаменим при устройстве ступеней. Мы производим широкий ассортимент искусственного мрамора, гранита, малахита. </a:t>
            </a:r>
          </a:p>
          <a:p>
            <a:pPr algn="ctr"/>
            <a:r>
              <a:rPr lang="ru-RU" dirty="0" smtClean="0">
                <a:latin typeface="Book Antiqua" panose="02040602050305030304" pitchFamily="18" charset="0"/>
              </a:rPr>
              <a:t>	Одним из наших «ноу хау» являются бесшовные балясины и колонны из бетона или гипса.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52625"/>
            <a:ext cx="2912548" cy="21244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67910"/>
            <a:ext cx="1584960" cy="21153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52" y="1948196"/>
            <a:ext cx="3176144" cy="211531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86" y="4367910"/>
            <a:ext cx="2876578" cy="215743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64" y="1916832"/>
            <a:ext cx="2570432" cy="216102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365104"/>
            <a:ext cx="2967211" cy="21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86" y="767825"/>
            <a:ext cx="7692346" cy="53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6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7" y="160173"/>
            <a:ext cx="3286347" cy="218870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132856"/>
            <a:ext cx="3528392" cy="218870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24" y="4180160"/>
            <a:ext cx="331724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2" y="476672"/>
            <a:ext cx="7326268" cy="54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5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66" y="186142"/>
            <a:ext cx="5466667" cy="64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56538"/>
            <a:ext cx="7393568" cy="54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462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Садово-парковое благоустройство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2656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Book Antiqua" panose="02040602050305030304" pitchFamily="18" charset="0"/>
              </a:rPr>
              <a:t>Воплотим в бетоне любые фантазии ландшафтного дизайнера: тротуарная плитка, брусчатка, фонтанно-клумбовые комплексы, барельефы, горельефы, малые архитектурные формы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98" y="1389888"/>
            <a:ext cx="7315502" cy="527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1872208" cy="266607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6632"/>
            <a:ext cx="2952328" cy="18856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0"/>
            <a:ext cx="2956560" cy="226466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680" y="2348880"/>
            <a:ext cx="5385816" cy="17343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48" y="2926440"/>
            <a:ext cx="2139696" cy="201472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43" y="4449320"/>
            <a:ext cx="2371361" cy="23640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221088"/>
            <a:ext cx="2677729" cy="26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7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525365"/>
            <a:ext cx="5832648" cy="32880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44624"/>
            <a:ext cx="6012160" cy="338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9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6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Здравствуйте!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052736"/>
            <a:ext cx="856895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 smtClean="0">
                <a:latin typeface="Book Antiqua" panose="02040602050305030304" pitchFamily="18" charset="0"/>
              </a:rPr>
              <a:t>	</a:t>
            </a:r>
            <a:r>
              <a:rPr lang="ru-RU" sz="1400" dirty="0" smtClean="0">
                <a:latin typeface="Book Antiqua" panose="02040602050305030304" pitchFamily="18" charset="0"/>
              </a:rPr>
              <a:t>Наша </a:t>
            </a:r>
            <a:r>
              <a:rPr lang="ru-RU" sz="1400" dirty="0">
                <a:latin typeface="Book Antiqua" panose="02040602050305030304" pitchFamily="18" charset="0"/>
              </a:rPr>
              <a:t>компания называется </a:t>
            </a:r>
            <a:r>
              <a:rPr lang="ru-RU" sz="1400" b="1" dirty="0">
                <a:latin typeface="Book Antiqua" panose="02040602050305030304" pitchFamily="18" charset="0"/>
              </a:rPr>
              <a:t>Творческо-производственное объединение </a:t>
            </a:r>
            <a:r>
              <a:rPr lang="ru-RU" sz="1400" b="1" dirty="0" smtClean="0">
                <a:latin typeface="Book Antiqua" panose="02040602050305030304" pitchFamily="18" charset="0"/>
              </a:rPr>
              <a:t>«</a:t>
            </a:r>
            <a:r>
              <a:rPr lang="ru-RU" sz="1400" b="1" dirty="0" smtClean="0">
                <a:latin typeface="Book Antiqua" panose="02040602050305030304" pitchFamily="18" charset="0"/>
              </a:rPr>
              <a:t>АРТ</a:t>
            </a:r>
            <a:r>
              <a:rPr lang="ru-RU" sz="1400" b="1" dirty="0" smtClean="0">
                <a:latin typeface="Book Antiqua" panose="02040602050305030304" pitchFamily="18" charset="0"/>
              </a:rPr>
              <a:t>»</a:t>
            </a:r>
            <a:r>
              <a:rPr lang="ru-RU" sz="1400" dirty="0" smtClean="0">
                <a:latin typeface="Book Antiqua" panose="02040602050305030304" pitchFamily="18" charset="0"/>
              </a:rPr>
              <a:t>. </a:t>
            </a:r>
            <a:r>
              <a:rPr lang="ru-RU" sz="1400" dirty="0">
                <a:latin typeface="Book Antiqua" panose="02040602050305030304" pitchFamily="18" charset="0"/>
              </a:rPr>
              <a:t>Она была основана известным московским архитектором, скульптором и художником </a:t>
            </a:r>
            <a:r>
              <a:rPr lang="ru-RU" sz="1400" b="1" dirty="0">
                <a:latin typeface="Book Antiqua" panose="02040602050305030304" pitchFamily="18" charset="0"/>
              </a:rPr>
              <a:t>Дмитрием Викторовичем Пилипенко</a:t>
            </a:r>
            <a:r>
              <a:rPr lang="ru-RU" sz="1400" dirty="0">
                <a:latin typeface="Book Antiqua" panose="02040602050305030304" pitchFamily="18" charset="0"/>
              </a:rPr>
              <a:t> в 1992 году. В те годы основным направлением нашей работы было производство тротуарной плитки и памятников. </a:t>
            </a:r>
            <a:endParaRPr lang="ru-RU" sz="1400" dirty="0" smtClean="0">
              <a:latin typeface="Book Antiqua" panose="02040602050305030304" pitchFamily="18" charset="0"/>
            </a:endParaRPr>
          </a:p>
          <a:p>
            <a:pPr algn="just"/>
            <a:endParaRPr lang="ru-RU" sz="1400" dirty="0">
              <a:latin typeface="Book Antiqua" panose="02040602050305030304" pitchFamily="18" charset="0"/>
            </a:endParaRPr>
          </a:p>
          <a:p>
            <a:pPr algn="just"/>
            <a:r>
              <a:rPr lang="ru-RU" sz="1400" dirty="0" smtClean="0">
                <a:latin typeface="Book Antiqua" panose="02040602050305030304" pitchFamily="18" charset="0"/>
              </a:rPr>
              <a:t>	Спустя </a:t>
            </a:r>
            <a:r>
              <a:rPr lang="ru-RU" sz="1400" dirty="0">
                <a:latin typeface="Book Antiqua" panose="02040602050305030304" pitchFamily="18" charset="0"/>
              </a:rPr>
              <a:t>некоторое время мы стали получать заказы на изготовление </a:t>
            </a:r>
            <a:r>
              <a:rPr lang="ru-RU" sz="1400" b="1" dirty="0">
                <a:latin typeface="Book Antiqua" panose="02040602050305030304" pitchFamily="18" charset="0"/>
              </a:rPr>
              <a:t>из искусственного камня </a:t>
            </a:r>
            <a:r>
              <a:rPr lang="ru-RU" sz="1400" dirty="0">
                <a:latin typeface="Book Antiqua" panose="02040602050305030304" pitchFamily="18" charset="0"/>
              </a:rPr>
              <a:t>облицовочных фасадных элементов для зданий – карнизов, наличников, порталов, колонн и т.п., а также деталей интерьера – лепнину, барельефы, горельефы и прочее. К тому моменту технологии изготовления данной продукции были основательно забыты. Связано это было с «борьбой с архитектурными излишествами» в 50-е годы 20 века, приведшей к закрытию ремесленных училищ и ВУЗов, готовивших специалистов в данной области</a:t>
            </a:r>
            <a:r>
              <a:rPr lang="ru-RU" sz="1400" dirty="0" smtClean="0">
                <a:latin typeface="Book Antiqua" panose="02040602050305030304" pitchFamily="18" charset="0"/>
              </a:rPr>
              <a:t>.</a:t>
            </a:r>
          </a:p>
          <a:p>
            <a:pPr algn="just"/>
            <a:endParaRPr lang="ru-RU" sz="1400" dirty="0">
              <a:latin typeface="Book Antiqua" panose="02040602050305030304" pitchFamily="18" charset="0"/>
            </a:endParaRPr>
          </a:p>
          <a:p>
            <a:pPr algn="just"/>
            <a:r>
              <a:rPr lang="ru-RU" sz="1400" dirty="0" smtClean="0">
                <a:latin typeface="Book Antiqua" panose="02040602050305030304" pitchFamily="18" charset="0"/>
              </a:rPr>
              <a:t>	Нашему </a:t>
            </a:r>
            <a:r>
              <a:rPr lang="ru-RU" sz="1400" dirty="0">
                <a:latin typeface="Book Antiqua" panose="02040602050305030304" pitchFamily="18" charset="0"/>
              </a:rPr>
              <a:t>творческому коллективу за долгие годы тяжелого труда удалось восстановить забытые технологии и научиться всем тонкостям </a:t>
            </a:r>
            <a:r>
              <a:rPr lang="ru-RU" sz="1400" dirty="0" smtClean="0">
                <a:latin typeface="Book Antiqua" panose="02040602050305030304" pitchFamily="18" charset="0"/>
              </a:rPr>
              <a:t>работы. Позднее</a:t>
            </a:r>
            <a:r>
              <a:rPr lang="ru-RU" sz="1400" dirty="0">
                <a:latin typeface="Book Antiqua" panose="02040602050305030304" pitchFamily="18" charset="0"/>
              </a:rPr>
              <a:t>, уже в начале 2000-х годов, когда в России начали на частном и государственном уровне восстанавливать ветхие памятники архитектуры нам пришлось освоить и </a:t>
            </a:r>
            <a:r>
              <a:rPr lang="ru-RU" sz="1400" b="1" dirty="0">
                <a:latin typeface="Book Antiqua" panose="02040602050305030304" pitchFamily="18" charset="0"/>
              </a:rPr>
              <a:t>реставрационное дело</a:t>
            </a:r>
            <a:r>
              <a:rPr lang="ru-RU" sz="1400" dirty="0" smtClean="0">
                <a:latin typeface="Book Antiqua" panose="02040602050305030304" pitchFamily="18" charset="0"/>
              </a:rPr>
              <a:t>.</a:t>
            </a:r>
          </a:p>
          <a:p>
            <a:pPr algn="just"/>
            <a:endParaRPr lang="ru-RU" sz="1400" dirty="0">
              <a:latin typeface="Book Antiqua" panose="02040602050305030304" pitchFamily="18" charset="0"/>
            </a:endParaRPr>
          </a:p>
          <a:p>
            <a:pPr algn="just"/>
            <a:r>
              <a:rPr lang="ru-RU" sz="1400" dirty="0" smtClean="0">
                <a:latin typeface="Book Antiqua" panose="02040602050305030304" pitchFamily="18" charset="0"/>
              </a:rPr>
              <a:t>	На </a:t>
            </a:r>
            <a:r>
              <a:rPr lang="ru-RU" sz="1400" dirty="0">
                <a:latin typeface="Book Antiqua" panose="02040602050305030304" pitchFamily="18" charset="0"/>
              </a:rPr>
              <a:t>сегодняшний </a:t>
            </a:r>
            <a:r>
              <a:rPr lang="ru-RU" sz="1400" dirty="0" smtClean="0">
                <a:latin typeface="Book Antiqua" panose="02040602050305030304" pitchFamily="18" charset="0"/>
              </a:rPr>
              <a:t>день </a:t>
            </a:r>
            <a:r>
              <a:rPr lang="ru-RU" sz="1400" dirty="0">
                <a:latin typeface="Book Antiqua" panose="02040602050305030304" pitchFamily="18" charset="0"/>
              </a:rPr>
              <a:t>основными направлениями нашей деятельности </a:t>
            </a:r>
            <a:r>
              <a:rPr lang="ru-RU" sz="1400" b="1" dirty="0">
                <a:latin typeface="Book Antiqua" panose="02040602050305030304" pitchFamily="18" charset="0"/>
              </a:rPr>
              <a:t>являются реставрация фасадов зданий, памятников</a:t>
            </a:r>
            <a:r>
              <a:rPr lang="ru-RU" sz="1400" dirty="0">
                <a:latin typeface="Book Antiqua" panose="02040602050305030304" pitchFamily="18" charset="0"/>
              </a:rPr>
              <a:t>, производство фасадных элементов из искусственного камня, устройство интерьеров, а также производство малых архитектурных форм: </a:t>
            </a:r>
            <a:r>
              <a:rPr lang="ru-RU" sz="1400" b="1" dirty="0" err="1">
                <a:latin typeface="Book Antiqua" panose="02040602050305030304" pitchFamily="18" charset="0"/>
              </a:rPr>
              <a:t>клумбных</a:t>
            </a:r>
            <a:r>
              <a:rPr lang="ru-RU" sz="1400" b="1" dirty="0">
                <a:latin typeface="Book Antiqua" panose="02040602050305030304" pitchFamily="18" charset="0"/>
              </a:rPr>
              <a:t> комплексов, фонтанов</a:t>
            </a:r>
            <a:r>
              <a:rPr lang="ru-RU" sz="1400" dirty="0">
                <a:latin typeface="Book Antiqua" panose="02040602050305030304" pitchFamily="18" charset="0"/>
              </a:rPr>
              <a:t>, скамеек и прочего…</a:t>
            </a:r>
          </a:p>
        </p:txBody>
      </p:sp>
    </p:spTree>
    <p:extLst>
      <p:ext uri="{BB962C8B-B14F-4D97-AF65-F5344CB8AC3E}">
        <p14:creationId xmlns:p14="http://schemas.microsoft.com/office/powerpoint/2010/main" val="2197936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1" y="505012"/>
            <a:ext cx="8159375" cy="57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93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58124"/>
            <a:ext cx="7906617" cy="599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61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3" y="116631"/>
            <a:ext cx="4296139" cy="322210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060847"/>
            <a:ext cx="4211617" cy="287793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53" y="3501008"/>
            <a:ext cx="4296139" cy="322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309836"/>
            <a:ext cx="4032447" cy="302433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321" y="332657"/>
            <a:ext cx="4585650" cy="30015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39" y="3645024"/>
            <a:ext cx="4475964" cy="305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0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44624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КОВКА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720" y="323364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Book Antiqua" panose="02040602050305030304" pitchFamily="18" charset="0"/>
              </a:rPr>
              <a:t>Металл и камень – идеальное сочетание</a:t>
            </a:r>
            <a:endParaRPr lang="ru-RU" dirty="0">
              <a:latin typeface="Book Antiqua" panose="0204060205030503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46094"/>
            <a:ext cx="2771800" cy="20788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846094"/>
            <a:ext cx="2771800" cy="20788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696" y="836712"/>
            <a:ext cx="2771800" cy="20788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068960"/>
            <a:ext cx="2754306" cy="367240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068960"/>
            <a:ext cx="2754306" cy="367240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501008"/>
            <a:ext cx="2808312" cy="21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4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1" y="180020"/>
            <a:ext cx="4235963" cy="31769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573016"/>
            <a:ext cx="4248472" cy="31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9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2" y="1124744"/>
            <a:ext cx="3219822" cy="429309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4624"/>
            <a:ext cx="4464496" cy="33483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429000"/>
            <a:ext cx="4464496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88640"/>
            <a:ext cx="4176464" cy="31323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537012"/>
            <a:ext cx="4176464" cy="31323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772816"/>
            <a:ext cx="4704522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6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Реставрация фасадов и памятников</a:t>
            </a:r>
            <a:endParaRPr lang="ru-RU" b="1" dirty="0">
              <a:latin typeface="Book Antiqua" panose="0204060205030503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85912"/>
            <a:ext cx="487680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311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6" y="90010"/>
            <a:ext cx="4644008" cy="348300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980" y="3087212"/>
            <a:ext cx="6490508" cy="365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4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61330"/>
            <a:ext cx="1508188" cy="162420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55546"/>
            <a:ext cx="1153373" cy="162998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555546"/>
            <a:ext cx="2520280" cy="16240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545751"/>
            <a:ext cx="1656184" cy="16672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8" y="3459483"/>
            <a:ext cx="2236228" cy="167703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477005"/>
            <a:ext cx="2520280" cy="16801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3" y="3477005"/>
            <a:ext cx="1260140" cy="168018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459483"/>
            <a:ext cx="1095580" cy="16977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11663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Экстерьеры</a:t>
            </a:r>
            <a:endParaRPr lang="ru-RU" b="1" dirty="0">
              <a:latin typeface="Book Antiqua" panose="0204060205030503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2068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Book Antiqua" panose="02040602050305030304" pitchFamily="18" charset="0"/>
              </a:rPr>
              <a:t>Одним из основных направлений нашей деятельности является изготовление декоративных элементов зданий из искусственного камня</a:t>
            </a:r>
            <a:endParaRPr lang="ru-RU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74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4642822" cy="37452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59" y="2276872"/>
            <a:ext cx="3597613" cy="43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26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8640"/>
            <a:ext cx="5715000" cy="29527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280" y="2969263"/>
            <a:ext cx="6444208" cy="36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1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70" y="1052736"/>
            <a:ext cx="856933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41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93474" y="1133635"/>
            <a:ext cx="5760641" cy="430270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52520" y="1053341"/>
            <a:ext cx="5760643" cy="44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75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8127"/>
            <a:ext cx="4668408" cy="348689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9418" y="1270314"/>
            <a:ext cx="6263680" cy="467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15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45" y="116632"/>
            <a:ext cx="5439667" cy="40629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89033" y="1232850"/>
            <a:ext cx="5975648" cy="44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22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64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Book Antiqua" panose="02040602050305030304" pitchFamily="18" charset="0"/>
              </a:rPr>
              <a:t>Г</a:t>
            </a:r>
            <a:r>
              <a:rPr lang="ru-RU" b="1" dirty="0" smtClean="0">
                <a:latin typeface="Book Antiqua" panose="02040602050305030304" pitchFamily="18" charset="0"/>
              </a:rPr>
              <a:t>еральдика</a:t>
            </a:r>
            <a:endParaRPr lang="ru-RU" b="1" dirty="0">
              <a:latin typeface="Book Antiqua" panose="0204060205030503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3394"/>
            <a:ext cx="8784976" cy="620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97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313"/>
            <a:ext cx="9144000" cy="648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26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31"/>
            <a:ext cx="9144000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25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431"/>
            <a:ext cx="9144000" cy="647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34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36082"/>
            <a:ext cx="7231724" cy="54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3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88640"/>
            <a:ext cx="90364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002060"/>
                </a:solidFill>
              </a:rPr>
              <a:t>Наши координаты:</a:t>
            </a:r>
            <a:endParaRPr lang="en-US" sz="3600" dirty="0" smtClean="0">
              <a:solidFill>
                <a:srgbClr val="002060"/>
              </a:solidFill>
            </a:endParaRPr>
          </a:p>
          <a:p>
            <a:pPr algn="ctr"/>
            <a:endParaRPr lang="ru-RU" sz="3600" dirty="0" smtClean="0">
              <a:solidFill>
                <a:srgbClr val="002060"/>
              </a:solidFill>
            </a:endParaRPr>
          </a:p>
          <a:p>
            <a:pPr algn="ctr"/>
            <a:r>
              <a:rPr lang="ru-RU" sz="3600" dirty="0" smtClean="0">
                <a:solidFill>
                  <a:srgbClr val="002060"/>
                </a:solidFill>
              </a:rPr>
              <a:t>Московская область, город Сергиев Посад, улица </a:t>
            </a:r>
            <a:r>
              <a:rPr lang="ru-RU" sz="3600" dirty="0" err="1" smtClean="0">
                <a:solidFill>
                  <a:srgbClr val="002060"/>
                </a:solidFill>
              </a:rPr>
              <a:t>Симоненкова</a:t>
            </a:r>
            <a:r>
              <a:rPr lang="ru-RU" sz="3600" dirty="0" smtClean="0">
                <a:solidFill>
                  <a:srgbClr val="002060"/>
                </a:solidFill>
              </a:rPr>
              <a:t>, дом 2.</a:t>
            </a:r>
          </a:p>
          <a:p>
            <a:pPr algn="ctr"/>
            <a:r>
              <a:rPr lang="ru-RU" sz="3600" dirty="0" smtClean="0">
                <a:solidFill>
                  <a:srgbClr val="002060"/>
                </a:solidFill>
              </a:rPr>
              <a:t>Телефон: 8 (926) 925-55-57</a:t>
            </a:r>
          </a:p>
          <a:p>
            <a:pPr algn="ctr"/>
            <a:r>
              <a:rPr lang="en-US" sz="3600" dirty="0" smtClean="0">
                <a:solidFill>
                  <a:srgbClr val="002060"/>
                </a:solidFill>
              </a:rPr>
              <a:t>E-mail: tpoart@mail.ru</a:t>
            </a:r>
            <a:endParaRPr lang="ru-RU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70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736082"/>
            <a:ext cx="7231724" cy="542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1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8" y="673551"/>
            <a:ext cx="7602096" cy="541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1992" y="404664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Book Antiqua" panose="02040602050305030304" pitchFamily="18" charset="0"/>
              </a:rPr>
              <a:t>Неотъемлемой частью интерьера являются лепнина, порталы, наличники и прочие декоративные элементы из бетона, гипса, керамики (шамот).</a:t>
            </a:r>
            <a:endParaRPr lang="ru-RU" dirty="0">
              <a:latin typeface="Book Antiqua" panose="0204060205030503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462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Book Antiqua" panose="02040602050305030304" pitchFamily="18" charset="0"/>
              </a:rPr>
              <a:t>Интерьеры</a:t>
            </a:r>
            <a:endParaRPr lang="ru-RU" b="1" dirty="0">
              <a:latin typeface="Book Antiqua" panose="0204060205030503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26486"/>
            <a:ext cx="3635895" cy="239420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26487"/>
            <a:ext cx="3615257" cy="238061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4005063"/>
            <a:ext cx="3635895" cy="272692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1" y="4005063"/>
            <a:ext cx="4134589" cy="272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9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6699"/>
            <a:ext cx="4860032" cy="32002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445024"/>
            <a:ext cx="4896544" cy="32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5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54006"/>
            <a:ext cx="4499992" cy="337499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429000"/>
            <a:ext cx="4752528" cy="33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7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474</TotalTime>
  <Words>122</Words>
  <Application>Microsoft Office PowerPoint</Application>
  <PresentationFormat>Экран (4:3)</PresentationFormat>
  <Paragraphs>29</Paragraphs>
  <Slides>40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4" baseType="lpstr">
      <vt:lpstr>Arial</vt:lpstr>
      <vt:lpstr>Book Antiqua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Админ</cp:lastModifiedBy>
  <cp:revision>45</cp:revision>
  <dcterms:created xsi:type="dcterms:W3CDTF">2014-01-20T17:11:43Z</dcterms:created>
  <dcterms:modified xsi:type="dcterms:W3CDTF">2016-02-16T11:07:58Z</dcterms:modified>
</cp:coreProperties>
</file>